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77" r:id="rId7"/>
    <p:sldId id="278" r:id="rId8"/>
    <p:sldId id="279" r:id="rId9"/>
    <p:sldId id="280" r:id="rId10"/>
    <p:sldId id="281" r:id="rId11"/>
    <p:sldId id="282" r:id="rId12"/>
    <p:sldId id="283" r:id="rId13"/>
    <p:sldId id="276" r:id="rId14"/>
    <p:sldId id="275"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6CE7A-3CA0-4AFE-8E36-09628CE1AB7C}" v="6" dt="2020-03-16T15:09:19.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4"/>
  </p:normalViewPr>
  <p:slideViewPr>
    <p:cSldViewPr snapToGrid="0" snapToObjects="1">
      <p:cViewPr varScale="1">
        <p:scale>
          <a:sx n="57" d="100"/>
          <a:sy n="57" d="100"/>
        </p:scale>
        <p:origin x="9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Hickinbottom" userId="e6e38898-7bd7-4cc8-a4ef-6c4c74e51fa4" providerId="ADAL" clId="{1BB6CE7A-3CA0-4AFE-8E36-09628CE1AB7C}"/>
    <pc:docChg chg="modSld modMainMaster">
      <pc:chgData name="Janet Hickinbottom" userId="e6e38898-7bd7-4cc8-a4ef-6c4c74e51fa4" providerId="ADAL" clId="{1BB6CE7A-3CA0-4AFE-8E36-09628CE1AB7C}" dt="2020-03-16T09:40:39.510" v="4"/>
      <pc:docMkLst>
        <pc:docMk/>
      </pc:docMkLst>
      <pc:sldChg chg="setBg">
        <pc:chgData name="Janet Hickinbottom" userId="e6e38898-7bd7-4cc8-a4ef-6c4c74e51fa4" providerId="ADAL" clId="{1BB6CE7A-3CA0-4AFE-8E36-09628CE1AB7C}" dt="2020-03-16T09:40:39.510" v="4"/>
        <pc:sldMkLst>
          <pc:docMk/>
          <pc:sldMk cId="2992202932" sldId="256"/>
        </pc:sldMkLst>
      </pc:sldChg>
      <pc:sldChg chg="setBg">
        <pc:chgData name="Janet Hickinbottom" userId="e6e38898-7bd7-4cc8-a4ef-6c4c74e51fa4" providerId="ADAL" clId="{1BB6CE7A-3CA0-4AFE-8E36-09628CE1AB7C}" dt="2020-03-16T09:40:13.914" v="2"/>
        <pc:sldMkLst>
          <pc:docMk/>
          <pc:sldMk cId="2874140176" sldId="258"/>
        </pc:sldMkLst>
      </pc:sldChg>
      <pc:sldChg chg="setBg">
        <pc:chgData name="Janet Hickinbottom" userId="e6e38898-7bd7-4cc8-a4ef-6c4c74e51fa4" providerId="ADAL" clId="{1BB6CE7A-3CA0-4AFE-8E36-09628CE1AB7C}" dt="2020-03-16T09:40:13.914" v="2"/>
        <pc:sldMkLst>
          <pc:docMk/>
          <pc:sldMk cId="4219835784" sldId="259"/>
        </pc:sldMkLst>
      </pc:sldChg>
      <pc:sldChg chg="setBg">
        <pc:chgData name="Janet Hickinbottom" userId="e6e38898-7bd7-4cc8-a4ef-6c4c74e51fa4" providerId="ADAL" clId="{1BB6CE7A-3CA0-4AFE-8E36-09628CE1AB7C}" dt="2020-03-16T09:40:13.914" v="2"/>
        <pc:sldMkLst>
          <pc:docMk/>
          <pc:sldMk cId="1812553617" sldId="260"/>
        </pc:sldMkLst>
      </pc:sldChg>
      <pc:sldChg chg="setBg">
        <pc:chgData name="Janet Hickinbottom" userId="e6e38898-7bd7-4cc8-a4ef-6c4c74e51fa4" providerId="ADAL" clId="{1BB6CE7A-3CA0-4AFE-8E36-09628CE1AB7C}" dt="2020-03-16T09:40:13.914" v="2"/>
        <pc:sldMkLst>
          <pc:docMk/>
          <pc:sldMk cId="4010692431" sldId="261"/>
        </pc:sldMkLst>
      </pc:sldChg>
      <pc:sldChg chg="setBg">
        <pc:chgData name="Janet Hickinbottom" userId="e6e38898-7bd7-4cc8-a4ef-6c4c74e51fa4" providerId="ADAL" clId="{1BB6CE7A-3CA0-4AFE-8E36-09628CE1AB7C}" dt="2020-03-16T09:40:13.914" v="2"/>
        <pc:sldMkLst>
          <pc:docMk/>
          <pc:sldMk cId="2140429991" sldId="262"/>
        </pc:sldMkLst>
      </pc:sldChg>
      <pc:sldChg chg="setBg">
        <pc:chgData name="Janet Hickinbottom" userId="e6e38898-7bd7-4cc8-a4ef-6c4c74e51fa4" providerId="ADAL" clId="{1BB6CE7A-3CA0-4AFE-8E36-09628CE1AB7C}" dt="2020-03-16T09:40:13.914" v="2"/>
        <pc:sldMkLst>
          <pc:docMk/>
          <pc:sldMk cId="1973483722" sldId="263"/>
        </pc:sldMkLst>
      </pc:sldChg>
      <pc:sldChg chg="setBg">
        <pc:chgData name="Janet Hickinbottom" userId="e6e38898-7bd7-4cc8-a4ef-6c4c74e51fa4" providerId="ADAL" clId="{1BB6CE7A-3CA0-4AFE-8E36-09628CE1AB7C}" dt="2020-03-16T09:40:13.914" v="2"/>
        <pc:sldMkLst>
          <pc:docMk/>
          <pc:sldMk cId="3658202833" sldId="264"/>
        </pc:sldMkLst>
      </pc:sldChg>
      <pc:sldChg chg="setBg">
        <pc:chgData name="Janet Hickinbottom" userId="e6e38898-7bd7-4cc8-a4ef-6c4c74e51fa4" providerId="ADAL" clId="{1BB6CE7A-3CA0-4AFE-8E36-09628CE1AB7C}" dt="2020-03-16T09:40:13.914" v="2"/>
        <pc:sldMkLst>
          <pc:docMk/>
          <pc:sldMk cId="1148228600" sldId="265"/>
        </pc:sldMkLst>
      </pc:sldChg>
      <pc:sldChg chg="setBg">
        <pc:chgData name="Janet Hickinbottom" userId="e6e38898-7bd7-4cc8-a4ef-6c4c74e51fa4" providerId="ADAL" clId="{1BB6CE7A-3CA0-4AFE-8E36-09628CE1AB7C}" dt="2020-03-16T09:40:13.914" v="2"/>
        <pc:sldMkLst>
          <pc:docMk/>
          <pc:sldMk cId="3907519810" sldId="266"/>
        </pc:sldMkLst>
      </pc:sldChg>
      <pc:sldChg chg="setBg">
        <pc:chgData name="Janet Hickinbottom" userId="e6e38898-7bd7-4cc8-a4ef-6c4c74e51fa4" providerId="ADAL" clId="{1BB6CE7A-3CA0-4AFE-8E36-09628CE1AB7C}" dt="2020-03-16T09:40:13.914" v="2"/>
        <pc:sldMkLst>
          <pc:docMk/>
          <pc:sldMk cId="2823446305" sldId="267"/>
        </pc:sldMkLst>
      </pc:sldChg>
      <pc:sldChg chg="setBg">
        <pc:chgData name="Janet Hickinbottom" userId="e6e38898-7bd7-4cc8-a4ef-6c4c74e51fa4" providerId="ADAL" clId="{1BB6CE7A-3CA0-4AFE-8E36-09628CE1AB7C}" dt="2020-03-16T09:40:13.914" v="2"/>
        <pc:sldMkLst>
          <pc:docMk/>
          <pc:sldMk cId="2837233177" sldId="268"/>
        </pc:sldMkLst>
      </pc:sldChg>
      <pc:sldChg chg="setBg">
        <pc:chgData name="Janet Hickinbottom" userId="e6e38898-7bd7-4cc8-a4ef-6c4c74e51fa4" providerId="ADAL" clId="{1BB6CE7A-3CA0-4AFE-8E36-09628CE1AB7C}" dt="2020-03-16T09:40:13.914" v="2"/>
        <pc:sldMkLst>
          <pc:docMk/>
          <pc:sldMk cId="90961838" sldId="269"/>
        </pc:sldMkLst>
      </pc:sldChg>
      <pc:sldChg chg="setBg">
        <pc:chgData name="Janet Hickinbottom" userId="e6e38898-7bd7-4cc8-a4ef-6c4c74e51fa4" providerId="ADAL" clId="{1BB6CE7A-3CA0-4AFE-8E36-09628CE1AB7C}" dt="2020-03-16T09:40:13.914" v="2"/>
        <pc:sldMkLst>
          <pc:docMk/>
          <pc:sldMk cId="1760950628" sldId="270"/>
        </pc:sldMkLst>
      </pc:sldChg>
      <pc:sldChg chg="setBg">
        <pc:chgData name="Janet Hickinbottom" userId="e6e38898-7bd7-4cc8-a4ef-6c4c74e51fa4" providerId="ADAL" clId="{1BB6CE7A-3CA0-4AFE-8E36-09628CE1AB7C}" dt="2020-03-16T09:40:13.914" v="2"/>
        <pc:sldMkLst>
          <pc:docMk/>
          <pc:sldMk cId="2478243355" sldId="271"/>
        </pc:sldMkLst>
      </pc:sldChg>
      <pc:sldChg chg="setBg">
        <pc:chgData name="Janet Hickinbottom" userId="e6e38898-7bd7-4cc8-a4ef-6c4c74e51fa4" providerId="ADAL" clId="{1BB6CE7A-3CA0-4AFE-8E36-09628CE1AB7C}" dt="2020-03-16T09:40:13.914" v="2"/>
        <pc:sldMkLst>
          <pc:docMk/>
          <pc:sldMk cId="330342496" sldId="272"/>
        </pc:sldMkLst>
      </pc:sldChg>
      <pc:sldChg chg="setBg">
        <pc:chgData name="Janet Hickinbottom" userId="e6e38898-7bd7-4cc8-a4ef-6c4c74e51fa4" providerId="ADAL" clId="{1BB6CE7A-3CA0-4AFE-8E36-09628CE1AB7C}" dt="2020-03-16T09:40:13.914" v="2"/>
        <pc:sldMkLst>
          <pc:docMk/>
          <pc:sldMk cId="4280047607" sldId="273"/>
        </pc:sldMkLst>
      </pc:sldChg>
      <pc:sldChg chg="setBg">
        <pc:chgData name="Janet Hickinbottom" userId="e6e38898-7bd7-4cc8-a4ef-6c4c74e51fa4" providerId="ADAL" clId="{1BB6CE7A-3CA0-4AFE-8E36-09628CE1AB7C}" dt="2020-03-16T09:40:13.914" v="2"/>
        <pc:sldMkLst>
          <pc:docMk/>
          <pc:sldMk cId="2405253010" sldId="274"/>
        </pc:sldMkLst>
      </pc:sldChg>
      <pc:sldChg chg="setBg">
        <pc:chgData name="Janet Hickinbottom" userId="e6e38898-7bd7-4cc8-a4ef-6c4c74e51fa4" providerId="ADAL" clId="{1BB6CE7A-3CA0-4AFE-8E36-09628CE1AB7C}" dt="2020-03-16T09:40:13.914" v="2"/>
        <pc:sldMkLst>
          <pc:docMk/>
          <pc:sldMk cId="95285955" sldId="275"/>
        </pc:sldMkLst>
      </pc:sldChg>
      <pc:sldChg chg="setBg">
        <pc:chgData name="Janet Hickinbottom" userId="e6e38898-7bd7-4cc8-a4ef-6c4c74e51fa4" providerId="ADAL" clId="{1BB6CE7A-3CA0-4AFE-8E36-09628CE1AB7C}" dt="2020-03-16T09:40:13.914" v="2"/>
        <pc:sldMkLst>
          <pc:docMk/>
          <pc:sldMk cId="3041752835" sldId="276"/>
        </pc:sldMkLst>
      </pc:sldChg>
      <pc:sldChg chg="setBg">
        <pc:chgData name="Janet Hickinbottom" userId="e6e38898-7bd7-4cc8-a4ef-6c4c74e51fa4" providerId="ADAL" clId="{1BB6CE7A-3CA0-4AFE-8E36-09628CE1AB7C}" dt="2020-03-16T09:40:13.914" v="2"/>
        <pc:sldMkLst>
          <pc:docMk/>
          <pc:sldMk cId="2581290458" sldId="277"/>
        </pc:sldMkLst>
      </pc:sldChg>
      <pc:sldChg chg="setBg">
        <pc:chgData name="Janet Hickinbottom" userId="e6e38898-7bd7-4cc8-a4ef-6c4c74e51fa4" providerId="ADAL" clId="{1BB6CE7A-3CA0-4AFE-8E36-09628CE1AB7C}" dt="2020-03-16T09:40:13.914" v="2"/>
        <pc:sldMkLst>
          <pc:docMk/>
          <pc:sldMk cId="1429940674" sldId="278"/>
        </pc:sldMkLst>
      </pc:sldChg>
      <pc:sldChg chg="setBg">
        <pc:chgData name="Janet Hickinbottom" userId="e6e38898-7bd7-4cc8-a4ef-6c4c74e51fa4" providerId="ADAL" clId="{1BB6CE7A-3CA0-4AFE-8E36-09628CE1AB7C}" dt="2020-03-16T09:40:13.914" v="2"/>
        <pc:sldMkLst>
          <pc:docMk/>
          <pc:sldMk cId="617433701" sldId="279"/>
        </pc:sldMkLst>
      </pc:sldChg>
      <pc:sldChg chg="setBg">
        <pc:chgData name="Janet Hickinbottom" userId="e6e38898-7bd7-4cc8-a4ef-6c4c74e51fa4" providerId="ADAL" clId="{1BB6CE7A-3CA0-4AFE-8E36-09628CE1AB7C}" dt="2020-03-16T09:40:13.914" v="2"/>
        <pc:sldMkLst>
          <pc:docMk/>
          <pc:sldMk cId="2866037225" sldId="280"/>
        </pc:sldMkLst>
      </pc:sldChg>
      <pc:sldChg chg="setBg">
        <pc:chgData name="Janet Hickinbottom" userId="e6e38898-7bd7-4cc8-a4ef-6c4c74e51fa4" providerId="ADAL" clId="{1BB6CE7A-3CA0-4AFE-8E36-09628CE1AB7C}" dt="2020-03-16T09:40:13.914" v="2"/>
        <pc:sldMkLst>
          <pc:docMk/>
          <pc:sldMk cId="262346018" sldId="281"/>
        </pc:sldMkLst>
      </pc:sldChg>
      <pc:sldChg chg="setBg">
        <pc:chgData name="Janet Hickinbottom" userId="e6e38898-7bd7-4cc8-a4ef-6c4c74e51fa4" providerId="ADAL" clId="{1BB6CE7A-3CA0-4AFE-8E36-09628CE1AB7C}" dt="2020-03-16T09:40:13.914" v="2"/>
        <pc:sldMkLst>
          <pc:docMk/>
          <pc:sldMk cId="2967462751" sldId="282"/>
        </pc:sldMkLst>
      </pc:sldChg>
      <pc:sldChg chg="setBg">
        <pc:chgData name="Janet Hickinbottom" userId="e6e38898-7bd7-4cc8-a4ef-6c4c74e51fa4" providerId="ADAL" clId="{1BB6CE7A-3CA0-4AFE-8E36-09628CE1AB7C}" dt="2020-03-16T09:40:13.914" v="2"/>
        <pc:sldMkLst>
          <pc:docMk/>
          <pc:sldMk cId="3397206802" sldId="283"/>
        </pc:sldMkLst>
      </pc:sldChg>
      <pc:sldChg chg="setBg">
        <pc:chgData name="Janet Hickinbottom" userId="e6e38898-7bd7-4cc8-a4ef-6c4c74e51fa4" providerId="ADAL" clId="{1BB6CE7A-3CA0-4AFE-8E36-09628CE1AB7C}" dt="2020-03-16T09:40:13.914" v="2"/>
        <pc:sldMkLst>
          <pc:docMk/>
          <pc:sldMk cId="3589062268" sldId="284"/>
        </pc:sldMkLst>
      </pc:sldChg>
      <pc:sldMasterChg chg="setBg modSldLayout">
        <pc:chgData name="Janet Hickinbottom" userId="e6e38898-7bd7-4cc8-a4ef-6c4c74e51fa4" providerId="ADAL" clId="{1BB6CE7A-3CA0-4AFE-8E36-09628CE1AB7C}" dt="2020-03-16T09:40:13.914" v="2"/>
        <pc:sldMasterMkLst>
          <pc:docMk/>
          <pc:sldMasterMk cId="3955344709" sldId="2147483648"/>
        </pc:sldMasterMkLst>
        <pc:sldLayoutChg chg="setBg">
          <pc:chgData name="Janet Hickinbottom" userId="e6e38898-7bd7-4cc8-a4ef-6c4c74e51fa4" providerId="ADAL" clId="{1BB6CE7A-3CA0-4AFE-8E36-09628CE1AB7C}" dt="2020-03-16T09:40:13.914" v="2"/>
          <pc:sldLayoutMkLst>
            <pc:docMk/>
            <pc:sldMasterMk cId="3955344709" sldId="2147483648"/>
            <pc:sldLayoutMk cId="658732071" sldId="2147483649"/>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3016741761" sldId="2147483650"/>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2761652648" sldId="2147483651"/>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615608925" sldId="2147483652"/>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1909362966" sldId="2147483653"/>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2408345037" sldId="2147483654"/>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2283979646" sldId="2147483655"/>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849514128" sldId="2147483656"/>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1698220895" sldId="2147483657"/>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2054337843" sldId="2147483658"/>
          </pc:sldLayoutMkLst>
        </pc:sldLayoutChg>
        <pc:sldLayoutChg chg="setBg">
          <pc:chgData name="Janet Hickinbottom" userId="e6e38898-7bd7-4cc8-a4ef-6c4c74e51fa4" providerId="ADAL" clId="{1BB6CE7A-3CA0-4AFE-8E36-09628CE1AB7C}" dt="2020-03-16T09:40:13.914" v="2"/>
          <pc:sldLayoutMkLst>
            <pc:docMk/>
            <pc:sldMasterMk cId="3955344709" sldId="2147483648"/>
            <pc:sldLayoutMk cId="2644480334"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22BF-C2C8-8B46-A167-9C231552CB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1D88F-C807-CD4C-93E6-D0E028887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DE894A-BE78-6B4C-B59A-92F2851EDDEB}"/>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5" name="Footer Placeholder 4">
            <a:extLst>
              <a:ext uri="{FF2B5EF4-FFF2-40B4-BE49-F238E27FC236}">
                <a16:creationId xmlns:a16="http://schemas.microsoft.com/office/drawing/2014/main" id="{8E8C0269-1B28-724E-B4D2-514239903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2A7D-57FB-484B-99F4-EEA32A5C00D4}"/>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65873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D31F-320D-F644-BB59-4C06DBAEE4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2CBB37-BC90-9A41-8617-76BA51139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E77B0-9331-7643-BD6B-66895CB43E87}"/>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5" name="Footer Placeholder 4">
            <a:extLst>
              <a:ext uri="{FF2B5EF4-FFF2-40B4-BE49-F238E27FC236}">
                <a16:creationId xmlns:a16="http://schemas.microsoft.com/office/drawing/2014/main" id="{57649CE1-1A69-0D49-A385-09418B15B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C3CDC-A18C-FB44-BE11-57CE5B075300}"/>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20543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4EFE0-3028-DD4D-83A6-04B6264F2B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08E4B-DD94-0745-8F65-B2FB68301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C086F-D38A-2A4B-A379-851EC401596D}"/>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5" name="Footer Placeholder 4">
            <a:extLst>
              <a:ext uri="{FF2B5EF4-FFF2-40B4-BE49-F238E27FC236}">
                <a16:creationId xmlns:a16="http://schemas.microsoft.com/office/drawing/2014/main" id="{387F859A-49F9-9348-A182-0E3A16E23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EEDC1-52E5-5944-8027-BA2293740C53}"/>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264448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F377-DF93-B947-B751-493263ACF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6C4CAB-8C27-0948-9B6A-69128E94A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2E77C-7105-6A46-8050-DA4FA273784D}"/>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5" name="Footer Placeholder 4">
            <a:extLst>
              <a:ext uri="{FF2B5EF4-FFF2-40B4-BE49-F238E27FC236}">
                <a16:creationId xmlns:a16="http://schemas.microsoft.com/office/drawing/2014/main" id="{C2933FE2-C8E2-234F-9FE9-D43A52244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56658-6ABD-A047-8589-66255CBD207E}"/>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301674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41D0-A67B-0E42-94E9-04C5B0EA16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3B1F8D-7C52-6746-B165-BF4F2646C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4E120-5C9B-9C4C-8CFD-A53CB181C0A1}"/>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5" name="Footer Placeholder 4">
            <a:extLst>
              <a:ext uri="{FF2B5EF4-FFF2-40B4-BE49-F238E27FC236}">
                <a16:creationId xmlns:a16="http://schemas.microsoft.com/office/drawing/2014/main" id="{32F820AE-2EFF-2649-A5DB-B2C358E37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17E39-0F8D-8E4F-B5F5-EDDC372477E9}"/>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276165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B4D0-6390-4148-BC91-49C5C73D2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C996B-5D47-0E42-BF90-F7FE170B9E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B5E5A-1043-E445-9FF9-084A534F6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118846-0AD9-8C4B-AA7A-F3101D0D29E5}"/>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6" name="Footer Placeholder 5">
            <a:extLst>
              <a:ext uri="{FF2B5EF4-FFF2-40B4-BE49-F238E27FC236}">
                <a16:creationId xmlns:a16="http://schemas.microsoft.com/office/drawing/2014/main" id="{E01A5526-1504-184B-B5AC-8500A38F8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5CD0B-2CBA-124B-A1CA-B36E03B99374}"/>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61560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3712-6AAE-5645-B75C-4758447F78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C97BA7-0FCF-4A45-8063-6E612AF3A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DF432E-5ADB-854C-B744-A43112C59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219FCC-7E3F-0E44-8974-7EED4ABCF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CE3785-A6A1-744D-8E2E-A60858CD9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7865EF-7190-7243-AA1B-B8CF54653BBE}"/>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8" name="Footer Placeholder 7">
            <a:extLst>
              <a:ext uri="{FF2B5EF4-FFF2-40B4-BE49-F238E27FC236}">
                <a16:creationId xmlns:a16="http://schemas.microsoft.com/office/drawing/2014/main" id="{805EA613-18C0-B245-8C14-75403A02A9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E01261-F997-D34F-9956-F391AD59FA04}"/>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190936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C762-3910-0C4B-AE11-F271ADD35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1062B7-C512-5E48-B026-4A84AB41F274}"/>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4" name="Footer Placeholder 3">
            <a:extLst>
              <a:ext uri="{FF2B5EF4-FFF2-40B4-BE49-F238E27FC236}">
                <a16:creationId xmlns:a16="http://schemas.microsoft.com/office/drawing/2014/main" id="{DC43CD6D-4CCB-C54F-8AAC-0E24AECC2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3108CE-CA4D-BB4A-A04E-AFEC290320A0}"/>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240834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E8A6C-6579-FC48-A549-87E893FC2E9A}"/>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3" name="Footer Placeholder 2">
            <a:extLst>
              <a:ext uri="{FF2B5EF4-FFF2-40B4-BE49-F238E27FC236}">
                <a16:creationId xmlns:a16="http://schemas.microsoft.com/office/drawing/2014/main" id="{4DD959D4-A9B4-1045-AEFD-4D00731A6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DBE76-A0DD-9749-8641-06EE31CBE758}"/>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228397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ED7F-06C5-D147-BFC7-1D576D115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EAAD0C-F14C-2046-84B2-2657BA2A6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26B8D9-6AD8-494F-B869-2CC798542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BFBB3-7B9C-1A4C-AC41-116CD0100633}"/>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6" name="Footer Placeholder 5">
            <a:extLst>
              <a:ext uri="{FF2B5EF4-FFF2-40B4-BE49-F238E27FC236}">
                <a16:creationId xmlns:a16="http://schemas.microsoft.com/office/drawing/2014/main" id="{AA1380DF-4665-CF4F-81AD-BEE8051F0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C56E6-A7B7-1041-A9ED-2C0AB9A37559}"/>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84951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6F4C-D274-0F43-8BF2-6F6A5103E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3F2A49-FFD1-BF44-8C02-53607350A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B6EBF4-3EA7-874A-9FA0-26F53AB34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8DED6-61AB-594D-B2D0-0C5BB84CEE73}"/>
              </a:ext>
            </a:extLst>
          </p:cNvPr>
          <p:cNvSpPr>
            <a:spLocks noGrp="1"/>
          </p:cNvSpPr>
          <p:nvPr>
            <p:ph type="dt" sz="half" idx="10"/>
          </p:nvPr>
        </p:nvSpPr>
        <p:spPr/>
        <p:txBody>
          <a:bodyPr/>
          <a:lstStyle/>
          <a:p>
            <a:fld id="{08073287-E6A9-204D-8AA0-C5509C0803F2}" type="datetimeFigureOut">
              <a:rPr lang="en-US" smtClean="0"/>
              <a:t>3/16/2020</a:t>
            </a:fld>
            <a:endParaRPr lang="en-US"/>
          </a:p>
        </p:txBody>
      </p:sp>
      <p:sp>
        <p:nvSpPr>
          <p:cNvPr id="6" name="Footer Placeholder 5">
            <a:extLst>
              <a:ext uri="{FF2B5EF4-FFF2-40B4-BE49-F238E27FC236}">
                <a16:creationId xmlns:a16="http://schemas.microsoft.com/office/drawing/2014/main" id="{756DBB6C-40D3-4B4A-96DE-C45FCF23B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38E2C-F2B7-6E4E-BCBC-0BFDD43C7209}"/>
              </a:ext>
            </a:extLst>
          </p:cNvPr>
          <p:cNvSpPr>
            <a:spLocks noGrp="1"/>
          </p:cNvSpPr>
          <p:nvPr>
            <p:ph type="sldNum" sz="quarter" idx="12"/>
          </p:nvPr>
        </p:nvSpPr>
        <p:spPr/>
        <p:txBody>
          <a:bodyPr/>
          <a:lstStyle/>
          <a:p>
            <a:fld id="{1DA8077E-5293-6C45-908E-0F18C0DCBE7A}" type="slidenum">
              <a:rPr lang="en-US" smtClean="0"/>
              <a:t>‹#›</a:t>
            </a:fld>
            <a:endParaRPr lang="en-US"/>
          </a:p>
        </p:txBody>
      </p:sp>
    </p:spTree>
    <p:extLst>
      <p:ext uri="{BB962C8B-B14F-4D97-AF65-F5344CB8AC3E}">
        <p14:creationId xmlns:p14="http://schemas.microsoft.com/office/powerpoint/2010/main" val="169822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C41BD-1722-F241-9E86-3DF149303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22B1EB-4C9E-314F-BDC9-B1BA06E65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4636E-DE02-814E-9FCE-FEB7472AD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73287-E6A9-204D-8AA0-C5509C0803F2}" type="datetimeFigureOut">
              <a:rPr lang="en-US" smtClean="0"/>
              <a:t>3/16/2020</a:t>
            </a:fld>
            <a:endParaRPr lang="en-US"/>
          </a:p>
        </p:txBody>
      </p:sp>
      <p:sp>
        <p:nvSpPr>
          <p:cNvPr id="5" name="Footer Placeholder 4">
            <a:extLst>
              <a:ext uri="{FF2B5EF4-FFF2-40B4-BE49-F238E27FC236}">
                <a16:creationId xmlns:a16="http://schemas.microsoft.com/office/drawing/2014/main" id="{04138CEE-B6F8-0F4D-BD25-2BB8C21CC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F95E6-42CF-1644-A420-6E4841921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8077E-5293-6C45-908E-0F18C0DCBE7A}" type="slidenum">
              <a:rPr lang="en-US" smtClean="0"/>
              <a:t>‹#›</a:t>
            </a:fld>
            <a:endParaRPr lang="en-US"/>
          </a:p>
        </p:txBody>
      </p:sp>
    </p:spTree>
    <p:extLst>
      <p:ext uri="{BB962C8B-B14F-4D97-AF65-F5344CB8AC3E}">
        <p14:creationId xmlns:p14="http://schemas.microsoft.com/office/powerpoint/2010/main" val="395534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Y4sZkYvna-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armsunday.org/visit-a-far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imgres?imgurl=https://i.pinimg.com/originals/b8/4e/39/b84e39bb41d5132826d2f09518501f9a.jpg&amp;imgrefurl=https://www.pinterest.com/pin/494129390336289714/&amp;docid=KTxpw8qdG0qQKM&amp;tbnid=OkajTFGokUlY6M:&amp;vet=10ahUKEwibuJne8dbhAhWgVBUIHZ-fAWQQMwhIKAkwCQ..i&amp;w=600&amp;h=766&amp;bih=747&amp;biw=1536&amp;q=chick%20hatching&amp;ved=0ahUKEwibuJne8dbhAhWgVBUIHZ-fAWQQMwhIKAkwCQ&amp;iact=mrc&amp;uact=8"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imgres?imgurl=http://ichef.bbci.co.uk/wwfeatures/wm/live/624_351/images/live/p0/2r/78/p02r78zz.jpg&amp;imgrefurl=http://www.bbc.com/earth/story/20150512-bird-grows-face-of-dinosaur&amp;docid=wZwIyeVnwVbsZM&amp;tbnid=LUfQ1m8J_VRuzM:&amp;vet=10ahUKEwj84r2R8tbhAhXYURUIHbHXAH0QMwh0KAwwDA..i&amp;w=624&amp;h=351&amp;bih=747&amp;biw=1536&amp;q=chicken%20beak&amp;ved=0ahUKEwj84r2R8tbhAhXYURUIHbHXAH0QMwh0KAwwDA&amp;iact=mrc&amp;uact=8"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20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311863"/>
            <a:ext cx="9040305" cy="984885"/>
          </a:xfrm>
          <a:prstGeom prst="rect">
            <a:avLst/>
          </a:prstGeom>
          <a:noFill/>
        </p:spPr>
        <p:txBody>
          <a:bodyPr wrap="square" rtlCol="0">
            <a:spAutoFit/>
          </a:bodyPr>
          <a:lstStyle/>
          <a:p>
            <a:r>
              <a:rPr lang="en-US" sz="4000" b="1" dirty="0"/>
              <a:t>Are you ready for the chicken challenge?</a:t>
            </a:r>
          </a:p>
          <a:p>
            <a:endParaRPr lang="en-US" dirty="0"/>
          </a:p>
        </p:txBody>
      </p:sp>
    </p:spTree>
    <p:extLst>
      <p:ext uri="{BB962C8B-B14F-4D97-AF65-F5344CB8AC3E}">
        <p14:creationId xmlns:p14="http://schemas.microsoft.com/office/powerpoint/2010/main" val="304175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707886"/>
          </a:xfrm>
          <a:prstGeom prst="rect">
            <a:avLst/>
          </a:prstGeom>
          <a:noFill/>
        </p:spPr>
        <p:txBody>
          <a:bodyPr wrap="square" rtlCol="0">
            <a:spAutoFit/>
          </a:bodyPr>
          <a:lstStyle/>
          <a:p>
            <a:pPr algn="ctr"/>
            <a:r>
              <a:rPr lang="en-US" sz="4000" b="1" dirty="0">
                <a:hlinkClick r:id="rId2"/>
              </a:rPr>
              <a:t>Watch the #</a:t>
            </a:r>
            <a:r>
              <a:rPr lang="en-US" sz="4000" b="1" dirty="0" err="1">
                <a:hlinkClick r:id="rId2"/>
              </a:rPr>
              <a:t>FeatheredFriday</a:t>
            </a:r>
            <a:r>
              <a:rPr lang="en-US" sz="4000" b="1" dirty="0">
                <a:hlinkClick r:id="rId2"/>
              </a:rPr>
              <a:t> video</a:t>
            </a:r>
            <a:endParaRPr lang="en-US" dirty="0"/>
          </a:p>
        </p:txBody>
      </p:sp>
    </p:spTree>
    <p:extLst>
      <p:ext uri="{BB962C8B-B14F-4D97-AF65-F5344CB8AC3E}">
        <p14:creationId xmlns:p14="http://schemas.microsoft.com/office/powerpoint/2010/main" val="9528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1600438"/>
          </a:xfrm>
          <a:prstGeom prst="rect">
            <a:avLst/>
          </a:prstGeom>
          <a:noFill/>
        </p:spPr>
        <p:txBody>
          <a:bodyPr wrap="square" rtlCol="0">
            <a:spAutoFit/>
          </a:bodyPr>
          <a:lstStyle/>
          <a:p>
            <a:pPr algn="just"/>
            <a:r>
              <a:rPr lang="en-US" sz="4000" b="1" dirty="0"/>
              <a:t>There are more chickens in the world than humans?		   </a:t>
            </a:r>
            <a:r>
              <a:rPr lang="en-US" sz="4000" b="1" dirty="0">
                <a:solidFill>
                  <a:schemeClr val="accent6">
                    <a:lumMod val="75000"/>
                  </a:schemeClr>
                </a:solidFill>
              </a:rPr>
              <a:t>TRUE or FALSE</a:t>
            </a:r>
          </a:p>
          <a:p>
            <a:endParaRPr lang="en-US" dirty="0"/>
          </a:p>
        </p:txBody>
      </p:sp>
    </p:spTree>
    <p:extLst>
      <p:ext uri="{BB962C8B-B14F-4D97-AF65-F5344CB8AC3E}">
        <p14:creationId xmlns:p14="http://schemas.microsoft.com/office/powerpoint/2010/main" val="421983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1323439"/>
          </a:xfrm>
          <a:prstGeom prst="rect">
            <a:avLst/>
          </a:prstGeom>
          <a:noFill/>
        </p:spPr>
        <p:txBody>
          <a:bodyPr wrap="square" rtlCol="0">
            <a:spAutoFit/>
          </a:bodyPr>
          <a:lstStyle/>
          <a:p>
            <a:pPr algn="just"/>
            <a:r>
              <a:rPr lang="en-US" sz="4000" b="1" dirty="0"/>
              <a:t>There are more chickens in the world than humans?		   		   </a:t>
            </a:r>
            <a:r>
              <a:rPr lang="en-US" sz="4000" b="1" dirty="0">
                <a:solidFill>
                  <a:schemeClr val="accent6">
                    <a:lumMod val="75000"/>
                  </a:schemeClr>
                </a:solidFill>
              </a:rPr>
              <a:t>TRUE</a:t>
            </a:r>
            <a:endParaRPr lang="en-US" dirty="0"/>
          </a:p>
        </p:txBody>
      </p:sp>
    </p:spTree>
    <p:extLst>
      <p:ext uri="{BB962C8B-B14F-4D97-AF65-F5344CB8AC3E}">
        <p14:creationId xmlns:p14="http://schemas.microsoft.com/office/powerpoint/2010/main" val="181255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1600438"/>
          </a:xfrm>
          <a:prstGeom prst="rect">
            <a:avLst/>
          </a:prstGeom>
          <a:noFill/>
        </p:spPr>
        <p:txBody>
          <a:bodyPr wrap="square" rtlCol="0">
            <a:spAutoFit/>
          </a:bodyPr>
          <a:lstStyle/>
          <a:p>
            <a:pPr algn="just"/>
            <a:r>
              <a:rPr lang="en-US" sz="4000" b="1" dirty="0"/>
              <a:t>Chickens can run faster than people?		   </a:t>
            </a:r>
            <a:r>
              <a:rPr lang="en-US" sz="4000" b="1" dirty="0">
                <a:solidFill>
                  <a:schemeClr val="accent6">
                    <a:lumMod val="75000"/>
                  </a:schemeClr>
                </a:solidFill>
              </a:rPr>
              <a:t>TRUE or FALSE</a:t>
            </a:r>
          </a:p>
          <a:p>
            <a:endParaRPr lang="en-US" dirty="0"/>
          </a:p>
        </p:txBody>
      </p:sp>
    </p:spTree>
    <p:extLst>
      <p:ext uri="{BB962C8B-B14F-4D97-AF65-F5344CB8AC3E}">
        <p14:creationId xmlns:p14="http://schemas.microsoft.com/office/powerpoint/2010/main" val="4010692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1600438"/>
          </a:xfrm>
          <a:prstGeom prst="rect">
            <a:avLst/>
          </a:prstGeom>
          <a:noFill/>
        </p:spPr>
        <p:txBody>
          <a:bodyPr wrap="square" rtlCol="0">
            <a:spAutoFit/>
          </a:bodyPr>
          <a:lstStyle/>
          <a:p>
            <a:pPr algn="ctr"/>
            <a:r>
              <a:rPr lang="en-US" sz="4000" b="1" dirty="0"/>
              <a:t>Chickens can run faster than people?</a:t>
            </a:r>
          </a:p>
          <a:p>
            <a:pPr algn="ctr"/>
            <a:r>
              <a:rPr lang="en-US" sz="4000" b="1" dirty="0">
                <a:solidFill>
                  <a:schemeClr val="accent6">
                    <a:lumMod val="75000"/>
                  </a:schemeClr>
                </a:solidFill>
              </a:rPr>
              <a:t>TRUE</a:t>
            </a:r>
          </a:p>
          <a:p>
            <a:endParaRPr lang="en-US" dirty="0"/>
          </a:p>
        </p:txBody>
      </p:sp>
    </p:spTree>
    <p:extLst>
      <p:ext uri="{BB962C8B-B14F-4D97-AF65-F5344CB8AC3E}">
        <p14:creationId xmlns:p14="http://schemas.microsoft.com/office/powerpoint/2010/main" val="214042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1600438"/>
          </a:xfrm>
          <a:prstGeom prst="rect">
            <a:avLst/>
          </a:prstGeom>
          <a:noFill/>
        </p:spPr>
        <p:txBody>
          <a:bodyPr wrap="square" rtlCol="0">
            <a:spAutoFit/>
          </a:bodyPr>
          <a:lstStyle/>
          <a:p>
            <a:pPr algn="ctr"/>
            <a:r>
              <a:rPr lang="en-US" sz="4000" b="1" dirty="0"/>
              <a:t>Chickens can fly.</a:t>
            </a:r>
          </a:p>
          <a:p>
            <a:pPr algn="ctr"/>
            <a:r>
              <a:rPr lang="en-US" sz="4000" b="1" dirty="0">
                <a:solidFill>
                  <a:schemeClr val="accent6">
                    <a:lumMod val="75000"/>
                  </a:schemeClr>
                </a:solidFill>
              </a:rPr>
              <a:t>TRUE or FALSE</a:t>
            </a:r>
          </a:p>
          <a:p>
            <a:endParaRPr lang="en-US" dirty="0"/>
          </a:p>
        </p:txBody>
      </p:sp>
    </p:spTree>
    <p:extLst>
      <p:ext uri="{BB962C8B-B14F-4D97-AF65-F5344CB8AC3E}">
        <p14:creationId xmlns:p14="http://schemas.microsoft.com/office/powerpoint/2010/main" val="197348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1600438"/>
          </a:xfrm>
          <a:prstGeom prst="rect">
            <a:avLst/>
          </a:prstGeom>
          <a:noFill/>
        </p:spPr>
        <p:txBody>
          <a:bodyPr wrap="square" rtlCol="0">
            <a:spAutoFit/>
          </a:bodyPr>
          <a:lstStyle/>
          <a:p>
            <a:pPr algn="ctr"/>
            <a:r>
              <a:rPr lang="en-US" sz="4000" b="1" dirty="0"/>
              <a:t>Chickens can fly?</a:t>
            </a:r>
          </a:p>
          <a:p>
            <a:pPr algn="ctr"/>
            <a:r>
              <a:rPr lang="en-US" sz="4000" b="1" dirty="0">
                <a:solidFill>
                  <a:schemeClr val="accent6">
                    <a:lumMod val="75000"/>
                  </a:schemeClr>
                </a:solidFill>
              </a:rPr>
              <a:t>TRUE</a:t>
            </a:r>
          </a:p>
          <a:p>
            <a:endParaRPr lang="en-US" dirty="0"/>
          </a:p>
        </p:txBody>
      </p:sp>
    </p:spTree>
    <p:extLst>
      <p:ext uri="{BB962C8B-B14F-4D97-AF65-F5344CB8AC3E}">
        <p14:creationId xmlns:p14="http://schemas.microsoft.com/office/powerpoint/2010/main" val="365820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2215991"/>
          </a:xfrm>
          <a:prstGeom prst="rect">
            <a:avLst/>
          </a:prstGeom>
          <a:noFill/>
        </p:spPr>
        <p:txBody>
          <a:bodyPr wrap="square" rtlCol="0">
            <a:spAutoFit/>
          </a:bodyPr>
          <a:lstStyle/>
          <a:p>
            <a:pPr algn="ctr"/>
            <a:r>
              <a:rPr lang="en-US" sz="4000" b="1" dirty="0"/>
              <a:t>There are 40 different breeds of chicken.</a:t>
            </a:r>
          </a:p>
          <a:p>
            <a:pPr algn="ctr"/>
            <a:r>
              <a:rPr lang="en-US" sz="4000" b="1" dirty="0">
                <a:solidFill>
                  <a:schemeClr val="accent6">
                    <a:lumMod val="75000"/>
                  </a:schemeClr>
                </a:solidFill>
              </a:rPr>
              <a:t>TRUE or FALSE</a:t>
            </a:r>
          </a:p>
          <a:p>
            <a:endParaRPr lang="en-US" dirty="0"/>
          </a:p>
        </p:txBody>
      </p:sp>
    </p:spTree>
    <p:extLst>
      <p:ext uri="{BB962C8B-B14F-4D97-AF65-F5344CB8AC3E}">
        <p14:creationId xmlns:p14="http://schemas.microsoft.com/office/powerpoint/2010/main" val="1148228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2215991"/>
          </a:xfrm>
          <a:prstGeom prst="rect">
            <a:avLst/>
          </a:prstGeom>
          <a:noFill/>
        </p:spPr>
        <p:txBody>
          <a:bodyPr wrap="square" rtlCol="0">
            <a:spAutoFit/>
          </a:bodyPr>
          <a:lstStyle/>
          <a:p>
            <a:pPr algn="ctr"/>
            <a:r>
              <a:rPr lang="en-US" sz="4000" b="1" dirty="0"/>
              <a:t>There are 40 different breeds of chicken?</a:t>
            </a:r>
          </a:p>
          <a:p>
            <a:pPr algn="ctr"/>
            <a:r>
              <a:rPr lang="en-US" sz="4000" b="1" dirty="0">
                <a:solidFill>
                  <a:schemeClr val="accent6">
                    <a:lumMod val="75000"/>
                  </a:schemeClr>
                </a:solidFill>
              </a:rPr>
              <a:t>FALSE</a:t>
            </a:r>
          </a:p>
          <a:p>
            <a:endParaRPr lang="en-US" dirty="0"/>
          </a:p>
        </p:txBody>
      </p:sp>
    </p:spTree>
    <p:extLst>
      <p:ext uri="{BB962C8B-B14F-4D97-AF65-F5344CB8AC3E}">
        <p14:creationId xmlns:p14="http://schemas.microsoft.com/office/powerpoint/2010/main" val="390751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311863"/>
            <a:ext cx="9040305" cy="984885"/>
          </a:xfrm>
          <a:prstGeom prst="rect">
            <a:avLst/>
          </a:prstGeom>
          <a:noFill/>
        </p:spPr>
        <p:txBody>
          <a:bodyPr wrap="square" rtlCol="0">
            <a:spAutoFit/>
          </a:bodyPr>
          <a:lstStyle/>
          <a:p>
            <a:pPr algn="ctr"/>
            <a:r>
              <a:rPr lang="en-US" sz="4000" b="1" dirty="0"/>
              <a:t>What are the key words?</a:t>
            </a:r>
          </a:p>
          <a:p>
            <a:endParaRPr lang="en-US" dirty="0"/>
          </a:p>
        </p:txBody>
      </p:sp>
    </p:spTree>
    <p:extLst>
      <p:ext uri="{BB962C8B-B14F-4D97-AF65-F5344CB8AC3E}">
        <p14:creationId xmlns:p14="http://schemas.microsoft.com/office/powerpoint/2010/main" val="287414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2215991"/>
          </a:xfrm>
          <a:prstGeom prst="rect">
            <a:avLst/>
          </a:prstGeom>
          <a:noFill/>
        </p:spPr>
        <p:txBody>
          <a:bodyPr wrap="square" rtlCol="0">
            <a:spAutoFit/>
          </a:bodyPr>
          <a:lstStyle/>
          <a:p>
            <a:pPr algn="ctr"/>
            <a:r>
              <a:rPr lang="en-US" sz="4000" b="1" dirty="0"/>
              <a:t>Hens begin to lay eggs when they are only 6 months old.</a:t>
            </a:r>
          </a:p>
          <a:p>
            <a:pPr algn="ctr"/>
            <a:r>
              <a:rPr lang="en-US" sz="4000" b="1" dirty="0">
                <a:solidFill>
                  <a:schemeClr val="accent6">
                    <a:lumMod val="75000"/>
                  </a:schemeClr>
                </a:solidFill>
              </a:rPr>
              <a:t>TRUE or FALSE</a:t>
            </a:r>
          </a:p>
          <a:p>
            <a:endParaRPr lang="en-US" dirty="0"/>
          </a:p>
        </p:txBody>
      </p:sp>
    </p:spTree>
    <p:extLst>
      <p:ext uri="{BB962C8B-B14F-4D97-AF65-F5344CB8AC3E}">
        <p14:creationId xmlns:p14="http://schemas.microsoft.com/office/powerpoint/2010/main" val="282344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2215991"/>
          </a:xfrm>
          <a:prstGeom prst="rect">
            <a:avLst/>
          </a:prstGeom>
          <a:noFill/>
        </p:spPr>
        <p:txBody>
          <a:bodyPr wrap="square" rtlCol="0">
            <a:spAutoFit/>
          </a:bodyPr>
          <a:lstStyle/>
          <a:p>
            <a:pPr algn="ctr"/>
            <a:r>
              <a:rPr lang="en-US" sz="4000" b="1" dirty="0"/>
              <a:t>Hens begin to lay eggs when they are only 6 months old.</a:t>
            </a:r>
          </a:p>
          <a:p>
            <a:pPr algn="ctr"/>
            <a:r>
              <a:rPr lang="en-US" sz="4000" b="1" dirty="0">
                <a:solidFill>
                  <a:schemeClr val="accent6">
                    <a:lumMod val="75000"/>
                  </a:schemeClr>
                </a:solidFill>
              </a:rPr>
              <a:t>TRUE</a:t>
            </a:r>
          </a:p>
          <a:p>
            <a:endParaRPr lang="en-US" dirty="0"/>
          </a:p>
        </p:txBody>
      </p:sp>
    </p:spTree>
    <p:extLst>
      <p:ext uri="{BB962C8B-B14F-4D97-AF65-F5344CB8AC3E}">
        <p14:creationId xmlns:p14="http://schemas.microsoft.com/office/powerpoint/2010/main" val="2837233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2215991"/>
          </a:xfrm>
          <a:prstGeom prst="rect">
            <a:avLst/>
          </a:prstGeom>
          <a:noFill/>
        </p:spPr>
        <p:txBody>
          <a:bodyPr wrap="square" rtlCol="0">
            <a:spAutoFit/>
          </a:bodyPr>
          <a:lstStyle/>
          <a:p>
            <a:pPr algn="ctr"/>
            <a:r>
              <a:rPr lang="en-US" sz="4000" b="1" dirty="0"/>
              <a:t>Chickens usually live until they are 3 years old.</a:t>
            </a:r>
          </a:p>
          <a:p>
            <a:pPr algn="ctr"/>
            <a:r>
              <a:rPr lang="en-US" sz="4000" b="1" dirty="0">
                <a:solidFill>
                  <a:schemeClr val="accent6">
                    <a:lumMod val="75000"/>
                  </a:schemeClr>
                </a:solidFill>
              </a:rPr>
              <a:t>TRUE or FALSE</a:t>
            </a:r>
          </a:p>
          <a:p>
            <a:endParaRPr lang="en-US" dirty="0"/>
          </a:p>
        </p:txBody>
      </p:sp>
    </p:spTree>
    <p:extLst>
      <p:ext uri="{BB962C8B-B14F-4D97-AF65-F5344CB8AC3E}">
        <p14:creationId xmlns:p14="http://schemas.microsoft.com/office/powerpoint/2010/main" val="9096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2215991"/>
          </a:xfrm>
          <a:prstGeom prst="rect">
            <a:avLst/>
          </a:prstGeom>
          <a:noFill/>
        </p:spPr>
        <p:txBody>
          <a:bodyPr wrap="square" rtlCol="0">
            <a:spAutoFit/>
          </a:bodyPr>
          <a:lstStyle/>
          <a:p>
            <a:pPr algn="ctr"/>
            <a:r>
              <a:rPr lang="en-US" sz="4000" b="1" dirty="0"/>
              <a:t>Chickens usually live until they are 3 years old.</a:t>
            </a:r>
          </a:p>
          <a:p>
            <a:pPr algn="ctr"/>
            <a:r>
              <a:rPr lang="en-US" sz="4000" b="1" dirty="0">
                <a:solidFill>
                  <a:schemeClr val="accent6">
                    <a:lumMod val="75000"/>
                  </a:schemeClr>
                </a:solidFill>
              </a:rPr>
              <a:t>FALSE</a:t>
            </a:r>
          </a:p>
          <a:p>
            <a:endParaRPr lang="en-US" dirty="0"/>
          </a:p>
        </p:txBody>
      </p:sp>
    </p:spTree>
    <p:extLst>
      <p:ext uri="{BB962C8B-B14F-4D97-AF65-F5344CB8AC3E}">
        <p14:creationId xmlns:p14="http://schemas.microsoft.com/office/powerpoint/2010/main" val="176095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1600438"/>
          </a:xfrm>
          <a:prstGeom prst="rect">
            <a:avLst/>
          </a:prstGeom>
          <a:noFill/>
        </p:spPr>
        <p:txBody>
          <a:bodyPr wrap="square" rtlCol="0">
            <a:spAutoFit/>
          </a:bodyPr>
          <a:lstStyle/>
          <a:p>
            <a:pPr algn="ctr"/>
            <a:r>
              <a:rPr lang="en-US" sz="4000" b="1" dirty="0"/>
              <a:t>Chickens are related to the T-Rex.</a:t>
            </a:r>
          </a:p>
          <a:p>
            <a:pPr algn="ctr"/>
            <a:r>
              <a:rPr lang="en-US" sz="4000" b="1" dirty="0">
                <a:solidFill>
                  <a:schemeClr val="accent6">
                    <a:lumMod val="75000"/>
                  </a:schemeClr>
                </a:solidFill>
              </a:rPr>
              <a:t>TRUE or FALSE</a:t>
            </a:r>
          </a:p>
          <a:p>
            <a:endParaRPr lang="en-US" dirty="0"/>
          </a:p>
        </p:txBody>
      </p:sp>
    </p:spTree>
    <p:extLst>
      <p:ext uri="{BB962C8B-B14F-4D97-AF65-F5344CB8AC3E}">
        <p14:creationId xmlns:p14="http://schemas.microsoft.com/office/powerpoint/2010/main" val="2478243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1600438"/>
          </a:xfrm>
          <a:prstGeom prst="rect">
            <a:avLst/>
          </a:prstGeom>
          <a:noFill/>
        </p:spPr>
        <p:txBody>
          <a:bodyPr wrap="square" rtlCol="0">
            <a:spAutoFit/>
          </a:bodyPr>
          <a:lstStyle/>
          <a:p>
            <a:pPr algn="ctr"/>
            <a:r>
              <a:rPr lang="en-US" sz="4000" b="1" dirty="0"/>
              <a:t>Chickens are related to the T-Rex.</a:t>
            </a:r>
          </a:p>
          <a:p>
            <a:pPr algn="ctr"/>
            <a:r>
              <a:rPr lang="en-US" sz="4000" b="1" dirty="0">
                <a:solidFill>
                  <a:schemeClr val="accent6">
                    <a:lumMod val="75000"/>
                  </a:schemeClr>
                </a:solidFill>
              </a:rPr>
              <a:t>TRUE</a:t>
            </a:r>
          </a:p>
          <a:p>
            <a:endParaRPr lang="en-US" dirty="0"/>
          </a:p>
        </p:txBody>
      </p:sp>
    </p:spTree>
    <p:extLst>
      <p:ext uri="{BB962C8B-B14F-4D97-AF65-F5344CB8AC3E}">
        <p14:creationId xmlns:p14="http://schemas.microsoft.com/office/powerpoint/2010/main" val="33034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2215991"/>
          </a:xfrm>
          <a:prstGeom prst="rect">
            <a:avLst/>
          </a:prstGeom>
          <a:noFill/>
        </p:spPr>
        <p:txBody>
          <a:bodyPr wrap="square" rtlCol="0">
            <a:spAutoFit/>
          </a:bodyPr>
          <a:lstStyle/>
          <a:p>
            <a:pPr algn="ctr"/>
            <a:r>
              <a:rPr lang="en-US" sz="4000" b="1" dirty="0"/>
              <a:t>Chickens lay eggs every day even when the eggs don’t contain a chick.</a:t>
            </a:r>
          </a:p>
          <a:p>
            <a:pPr algn="ctr"/>
            <a:r>
              <a:rPr lang="en-US" sz="4000" b="1" dirty="0">
                <a:solidFill>
                  <a:schemeClr val="accent6">
                    <a:lumMod val="75000"/>
                  </a:schemeClr>
                </a:solidFill>
              </a:rPr>
              <a:t>TRUE or FALSE</a:t>
            </a:r>
          </a:p>
          <a:p>
            <a:endParaRPr lang="en-US" dirty="0"/>
          </a:p>
        </p:txBody>
      </p:sp>
    </p:spTree>
    <p:extLst>
      <p:ext uri="{BB962C8B-B14F-4D97-AF65-F5344CB8AC3E}">
        <p14:creationId xmlns:p14="http://schemas.microsoft.com/office/powerpoint/2010/main" val="4280047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2017335" y="3047475"/>
            <a:ext cx="8159637" cy="2215991"/>
          </a:xfrm>
          <a:prstGeom prst="rect">
            <a:avLst/>
          </a:prstGeom>
          <a:noFill/>
        </p:spPr>
        <p:txBody>
          <a:bodyPr wrap="square" rtlCol="0">
            <a:spAutoFit/>
          </a:bodyPr>
          <a:lstStyle/>
          <a:p>
            <a:pPr algn="ctr"/>
            <a:r>
              <a:rPr lang="en-US" sz="4000" b="1" dirty="0"/>
              <a:t>Chickens lay eggs every day even when the eggs don’t contain </a:t>
            </a:r>
            <a:r>
              <a:rPr lang="en-US" sz="4000" b="1"/>
              <a:t>a chick.</a:t>
            </a:r>
            <a:endParaRPr lang="en-US" sz="4000" b="1" dirty="0"/>
          </a:p>
          <a:p>
            <a:pPr algn="ctr"/>
            <a:r>
              <a:rPr lang="en-US" sz="4000" b="1" dirty="0">
                <a:solidFill>
                  <a:schemeClr val="accent6">
                    <a:lumMod val="75000"/>
                  </a:schemeClr>
                </a:solidFill>
              </a:rPr>
              <a:t>TRUE</a:t>
            </a:r>
          </a:p>
          <a:p>
            <a:endParaRPr lang="en-US" dirty="0"/>
          </a:p>
        </p:txBody>
      </p:sp>
    </p:spTree>
    <p:extLst>
      <p:ext uri="{BB962C8B-B14F-4D97-AF65-F5344CB8AC3E}">
        <p14:creationId xmlns:p14="http://schemas.microsoft.com/office/powerpoint/2010/main" val="240525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635233-EA5C-4791-9627-35DA12BBCCFF}"/>
              </a:ext>
            </a:extLst>
          </p:cNvPr>
          <p:cNvSpPr txBox="1"/>
          <p:nvPr/>
        </p:nvSpPr>
        <p:spPr>
          <a:xfrm>
            <a:off x="2996752" y="606601"/>
            <a:ext cx="7349765" cy="769441"/>
          </a:xfrm>
          <a:prstGeom prst="rect">
            <a:avLst/>
          </a:prstGeom>
          <a:noFill/>
        </p:spPr>
        <p:txBody>
          <a:bodyPr wrap="square" rtlCol="0">
            <a:spAutoFit/>
          </a:bodyPr>
          <a:lstStyle/>
          <a:p>
            <a:pPr algn="ctr"/>
            <a:r>
              <a:rPr lang="en-US" sz="4400" b="1" dirty="0">
                <a:solidFill>
                  <a:schemeClr val="accent6">
                    <a:lumMod val="75000"/>
                  </a:schemeClr>
                </a:solidFill>
              </a:rPr>
              <a:t>LEAF Open Farm Sunday</a:t>
            </a:r>
          </a:p>
        </p:txBody>
      </p:sp>
      <p:sp>
        <p:nvSpPr>
          <p:cNvPr id="5" name="TextBox 4">
            <a:extLst>
              <a:ext uri="{FF2B5EF4-FFF2-40B4-BE49-F238E27FC236}">
                <a16:creationId xmlns:a16="http://schemas.microsoft.com/office/drawing/2014/main" id="{56672170-D588-472C-9956-029AF0A7B18B}"/>
              </a:ext>
            </a:extLst>
          </p:cNvPr>
          <p:cNvSpPr txBox="1"/>
          <p:nvPr/>
        </p:nvSpPr>
        <p:spPr>
          <a:xfrm>
            <a:off x="1642672" y="2406153"/>
            <a:ext cx="8906655" cy="3785652"/>
          </a:xfrm>
          <a:prstGeom prst="rect">
            <a:avLst/>
          </a:prstGeom>
          <a:noFill/>
        </p:spPr>
        <p:txBody>
          <a:bodyPr wrap="square" rtlCol="0">
            <a:spAutoFit/>
          </a:bodyPr>
          <a:lstStyle/>
          <a:p>
            <a:r>
              <a:rPr lang="en-GB" sz="1600" b="1" dirty="0">
                <a:solidFill>
                  <a:srgbClr val="548235"/>
                </a:solidFill>
              </a:rPr>
              <a:t>LEAF Open Farm Sunday, managed by LEAF (Linking Environment And Farming), started in 2006. Since then over 1600 farmers across the UK have opened their gates and welcomed 2.2 million people onto their farm for one Sunday each year in June.</a:t>
            </a:r>
          </a:p>
          <a:p>
            <a:endParaRPr lang="en-GB" sz="1600" dirty="0">
              <a:solidFill>
                <a:srgbClr val="548235"/>
              </a:solidFill>
            </a:endParaRPr>
          </a:p>
          <a:p>
            <a:r>
              <a:rPr lang="en-GB" sz="1600" dirty="0">
                <a:solidFill>
                  <a:srgbClr val="548235"/>
                </a:solidFill>
              </a:rPr>
              <a:t>It is a fantastic opportunity for everyone, young and old, to discover at first hand what it means to be a farmer and the fabulous work they do producing our food, enhancing the countryside and all the goods and services farmers provide. Most events are free for you to visit too.</a:t>
            </a:r>
          </a:p>
          <a:p>
            <a:endParaRPr lang="en-GB" sz="1600" dirty="0">
              <a:solidFill>
                <a:srgbClr val="548235"/>
              </a:solidFill>
            </a:endParaRPr>
          </a:p>
          <a:p>
            <a:r>
              <a:rPr lang="en-GB" sz="1600" dirty="0">
                <a:solidFill>
                  <a:srgbClr val="548235"/>
                </a:solidFill>
              </a:rPr>
              <a:t>Each event is unique based around the farm’s individual story. Activities during the day may include a farm walk, nature trail, tractor and trailer rides, demonstrations, pond dipping, activities for children, a mini farmers market or farm shop.</a:t>
            </a:r>
          </a:p>
          <a:p>
            <a:endParaRPr lang="en-GB" sz="1600" b="1" dirty="0">
              <a:solidFill>
                <a:srgbClr val="548235"/>
              </a:solidFill>
            </a:endParaRPr>
          </a:p>
          <a:p>
            <a:r>
              <a:rPr lang="en-GB" sz="1600" b="1" dirty="0">
                <a:solidFill>
                  <a:srgbClr val="548235"/>
                </a:solidFill>
              </a:rPr>
              <a:t>Find this year’s date and search for your local farm here: </a:t>
            </a:r>
            <a:r>
              <a:rPr lang="en-GB" sz="1600" dirty="0">
                <a:solidFill>
                  <a:srgbClr val="548235"/>
                </a:solidFill>
                <a:hlinkClick r:id="rId2"/>
              </a:rPr>
              <a:t>https://farmsunday.org/visit-a-farm</a:t>
            </a:r>
            <a:r>
              <a:rPr lang="en-GB" sz="1600" dirty="0">
                <a:solidFill>
                  <a:srgbClr val="548235"/>
                </a:solidFill>
              </a:rPr>
              <a:t> </a:t>
            </a:r>
          </a:p>
          <a:p>
            <a:endParaRPr lang="en-GB" sz="1600" dirty="0">
              <a:solidFill>
                <a:srgbClr val="548235"/>
              </a:solidFill>
            </a:endParaRPr>
          </a:p>
          <a:p>
            <a:endParaRPr lang="en-GB" sz="1600" dirty="0">
              <a:solidFill>
                <a:srgbClr val="548235"/>
              </a:solidFill>
            </a:endParaRPr>
          </a:p>
        </p:txBody>
      </p:sp>
      <p:pic>
        <p:nvPicPr>
          <p:cNvPr id="6" name="Picture 5">
            <a:extLst>
              <a:ext uri="{FF2B5EF4-FFF2-40B4-BE49-F238E27FC236}">
                <a16:creationId xmlns:a16="http://schemas.microsoft.com/office/drawing/2014/main" id="{BAD44726-7404-49E7-A27B-E0CD670421C7}"/>
              </a:ext>
            </a:extLst>
          </p:cNvPr>
          <p:cNvPicPr>
            <a:picLocks noChangeAspect="1"/>
          </p:cNvPicPr>
          <p:nvPr/>
        </p:nvPicPr>
        <p:blipFill>
          <a:blip r:embed="rId3"/>
          <a:stretch>
            <a:fillRect/>
          </a:stretch>
        </p:blipFill>
        <p:spPr>
          <a:xfrm>
            <a:off x="9654240" y="413439"/>
            <a:ext cx="1790173" cy="1579276"/>
          </a:xfrm>
          <a:prstGeom prst="rect">
            <a:avLst/>
          </a:prstGeom>
        </p:spPr>
      </p:pic>
    </p:spTree>
    <p:extLst>
      <p:ext uri="{BB962C8B-B14F-4D97-AF65-F5344CB8AC3E}">
        <p14:creationId xmlns:p14="http://schemas.microsoft.com/office/powerpoint/2010/main" val="358906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7230358" y="3581853"/>
            <a:ext cx="1998484" cy="1200329"/>
          </a:xfrm>
          <a:prstGeom prst="rect">
            <a:avLst/>
          </a:prstGeom>
          <a:noFill/>
        </p:spPr>
        <p:txBody>
          <a:bodyPr wrap="square" rtlCol="0">
            <a:spAutoFit/>
          </a:bodyPr>
          <a:lstStyle/>
          <a:p>
            <a:pPr algn="ctr"/>
            <a:r>
              <a:rPr lang="en-US" sz="5400" b="1" dirty="0"/>
              <a:t>hen</a:t>
            </a:r>
          </a:p>
          <a:p>
            <a:endParaRPr lang="en-US" dirty="0"/>
          </a:p>
        </p:txBody>
      </p:sp>
      <p:pic>
        <p:nvPicPr>
          <p:cNvPr id="4" name="Picture 3">
            <a:extLst>
              <a:ext uri="{FF2B5EF4-FFF2-40B4-BE49-F238E27FC236}">
                <a16:creationId xmlns:a16="http://schemas.microsoft.com/office/drawing/2014/main" id="{E0BD14ED-5112-4658-B7C8-53EBC7A6DEFE}"/>
              </a:ext>
            </a:extLst>
          </p:cNvPr>
          <p:cNvPicPr>
            <a:picLocks noChangeAspect="1"/>
          </p:cNvPicPr>
          <p:nvPr/>
        </p:nvPicPr>
        <p:blipFill>
          <a:blip r:embed="rId2"/>
          <a:stretch>
            <a:fillRect/>
          </a:stretch>
        </p:blipFill>
        <p:spPr>
          <a:xfrm>
            <a:off x="2846895" y="2557462"/>
            <a:ext cx="4558792" cy="3033669"/>
          </a:xfrm>
          <a:prstGeom prst="rect">
            <a:avLst/>
          </a:prstGeom>
        </p:spPr>
      </p:pic>
    </p:spTree>
    <p:extLst>
      <p:ext uri="{BB962C8B-B14F-4D97-AF65-F5344CB8AC3E}">
        <p14:creationId xmlns:p14="http://schemas.microsoft.com/office/powerpoint/2010/main" val="258129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7230358" y="3581853"/>
            <a:ext cx="2946614" cy="1200329"/>
          </a:xfrm>
          <a:prstGeom prst="rect">
            <a:avLst/>
          </a:prstGeom>
          <a:noFill/>
        </p:spPr>
        <p:txBody>
          <a:bodyPr wrap="square" rtlCol="0">
            <a:spAutoFit/>
          </a:bodyPr>
          <a:lstStyle/>
          <a:p>
            <a:pPr algn="ctr"/>
            <a:r>
              <a:rPr lang="en-US" sz="5400" b="1" dirty="0"/>
              <a:t>cockerel</a:t>
            </a:r>
          </a:p>
          <a:p>
            <a:endParaRPr lang="en-US" dirty="0"/>
          </a:p>
        </p:txBody>
      </p:sp>
      <p:pic>
        <p:nvPicPr>
          <p:cNvPr id="6" name="Picture 5">
            <a:extLst>
              <a:ext uri="{FF2B5EF4-FFF2-40B4-BE49-F238E27FC236}">
                <a16:creationId xmlns:a16="http://schemas.microsoft.com/office/drawing/2014/main" id="{8E492A36-4574-4286-B07E-8883FC584790}"/>
              </a:ext>
            </a:extLst>
          </p:cNvPr>
          <p:cNvPicPr>
            <a:picLocks noChangeAspect="1"/>
          </p:cNvPicPr>
          <p:nvPr/>
        </p:nvPicPr>
        <p:blipFill>
          <a:blip r:embed="rId2"/>
          <a:stretch>
            <a:fillRect/>
          </a:stretch>
        </p:blipFill>
        <p:spPr>
          <a:xfrm>
            <a:off x="3214540" y="2366962"/>
            <a:ext cx="3957785" cy="3905248"/>
          </a:xfrm>
          <a:prstGeom prst="rect">
            <a:avLst/>
          </a:prstGeom>
        </p:spPr>
      </p:pic>
    </p:spTree>
    <p:extLst>
      <p:ext uri="{BB962C8B-B14F-4D97-AF65-F5344CB8AC3E}">
        <p14:creationId xmlns:p14="http://schemas.microsoft.com/office/powerpoint/2010/main" val="142994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6089394" y="3600374"/>
            <a:ext cx="2946614" cy="1200329"/>
          </a:xfrm>
          <a:prstGeom prst="rect">
            <a:avLst/>
          </a:prstGeom>
          <a:noFill/>
        </p:spPr>
        <p:txBody>
          <a:bodyPr wrap="square" rtlCol="0">
            <a:spAutoFit/>
          </a:bodyPr>
          <a:lstStyle/>
          <a:p>
            <a:pPr algn="ctr"/>
            <a:r>
              <a:rPr lang="en-US" sz="5400" b="1" dirty="0"/>
              <a:t>egg</a:t>
            </a:r>
          </a:p>
          <a:p>
            <a:endParaRPr lang="en-US" dirty="0"/>
          </a:p>
        </p:txBody>
      </p:sp>
      <p:pic>
        <p:nvPicPr>
          <p:cNvPr id="5" name="Picture 4">
            <a:extLst>
              <a:ext uri="{FF2B5EF4-FFF2-40B4-BE49-F238E27FC236}">
                <a16:creationId xmlns:a16="http://schemas.microsoft.com/office/drawing/2014/main" id="{84A07AC7-5B0C-446B-B04B-A41AC7A09B5E}"/>
              </a:ext>
            </a:extLst>
          </p:cNvPr>
          <p:cNvPicPr>
            <a:picLocks noChangeAspect="1"/>
          </p:cNvPicPr>
          <p:nvPr/>
        </p:nvPicPr>
        <p:blipFill>
          <a:blip r:embed="rId2"/>
          <a:stretch>
            <a:fillRect/>
          </a:stretch>
        </p:blipFill>
        <p:spPr>
          <a:xfrm>
            <a:off x="3252247" y="2444978"/>
            <a:ext cx="2614271" cy="3659979"/>
          </a:xfrm>
          <a:prstGeom prst="rect">
            <a:avLst/>
          </a:prstGeom>
        </p:spPr>
      </p:pic>
    </p:spTree>
    <p:extLst>
      <p:ext uri="{BB962C8B-B14F-4D97-AF65-F5344CB8AC3E}">
        <p14:creationId xmlns:p14="http://schemas.microsoft.com/office/powerpoint/2010/main" val="61743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6089394" y="3600374"/>
            <a:ext cx="2946614" cy="1200329"/>
          </a:xfrm>
          <a:prstGeom prst="rect">
            <a:avLst/>
          </a:prstGeom>
          <a:noFill/>
        </p:spPr>
        <p:txBody>
          <a:bodyPr wrap="square" rtlCol="0">
            <a:spAutoFit/>
          </a:bodyPr>
          <a:lstStyle/>
          <a:p>
            <a:pPr algn="ctr"/>
            <a:r>
              <a:rPr lang="en-US" sz="5400" b="1" dirty="0"/>
              <a:t>chick</a:t>
            </a:r>
          </a:p>
          <a:p>
            <a:endParaRPr lang="en-US" dirty="0"/>
          </a:p>
        </p:txBody>
      </p:sp>
      <p:pic>
        <p:nvPicPr>
          <p:cNvPr id="1027" name="Picture 3" descr="Image result for chick hatching">
            <a:hlinkClick r:id="rId2"/>
            <a:extLst>
              <a:ext uri="{FF2B5EF4-FFF2-40B4-BE49-F238E27FC236}">
                <a16:creationId xmlns:a16="http://schemas.microsoft.com/office/drawing/2014/main" id="{ABF48D12-B8A1-4916-A4FC-B16E2B5CA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012" y="2673232"/>
            <a:ext cx="2393180" cy="305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3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6598441" y="2885575"/>
            <a:ext cx="2946614" cy="3046988"/>
          </a:xfrm>
          <a:prstGeom prst="rect">
            <a:avLst/>
          </a:prstGeom>
          <a:noFill/>
        </p:spPr>
        <p:txBody>
          <a:bodyPr wrap="square" rtlCol="0">
            <a:spAutoFit/>
          </a:bodyPr>
          <a:lstStyle/>
          <a:p>
            <a:pPr algn="ctr"/>
            <a:endParaRPr lang="en-US" sz="1200" b="1" dirty="0"/>
          </a:p>
          <a:p>
            <a:pPr algn="ctr"/>
            <a:r>
              <a:rPr lang="en-US" sz="5400" b="1" dirty="0"/>
              <a:t>comb</a:t>
            </a:r>
          </a:p>
          <a:p>
            <a:pPr algn="ctr"/>
            <a:endParaRPr lang="en-US" sz="5400" b="1" dirty="0"/>
          </a:p>
          <a:p>
            <a:pPr algn="ctr"/>
            <a:r>
              <a:rPr lang="en-US" sz="5400" b="1" dirty="0"/>
              <a:t>beak</a:t>
            </a:r>
          </a:p>
          <a:p>
            <a:endParaRPr lang="en-US" dirty="0"/>
          </a:p>
        </p:txBody>
      </p:sp>
      <p:pic>
        <p:nvPicPr>
          <p:cNvPr id="2051" name="Picture 3" descr="Image result for chicken beak">
            <a:hlinkClick r:id="rId2"/>
            <a:extLst>
              <a:ext uri="{FF2B5EF4-FFF2-40B4-BE49-F238E27FC236}">
                <a16:creationId xmlns:a16="http://schemas.microsoft.com/office/drawing/2014/main" id="{5AA2C83C-F940-4CA8-801B-E134C1C5C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77" y="2762642"/>
            <a:ext cx="4396171" cy="246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4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6598440" y="3485739"/>
            <a:ext cx="2946614" cy="1200329"/>
          </a:xfrm>
          <a:prstGeom prst="rect">
            <a:avLst/>
          </a:prstGeom>
          <a:noFill/>
        </p:spPr>
        <p:txBody>
          <a:bodyPr wrap="square" rtlCol="0">
            <a:spAutoFit/>
          </a:bodyPr>
          <a:lstStyle/>
          <a:p>
            <a:pPr algn="ctr"/>
            <a:r>
              <a:rPr lang="en-US" sz="5400" b="1" dirty="0"/>
              <a:t>feather</a:t>
            </a:r>
          </a:p>
          <a:p>
            <a:endParaRPr lang="en-US" dirty="0"/>
          </a:p>
        </p:txBody>
      </p:sp>
      <p:pic>
        <p:nvPicPr>
          <p:cNvPr id="5" name="Picture 4">
            <a:extLst>
              <a:ext uri="{FF2B5EF4-FFF2-40B4-BE49-F238E27FC236}">
                <a16:creationId xmlns:a16="http://schemas.microsoft.com/office/drawing/2014/main" id="{D9B8393A-8D38-49FF-A00C-866C419F3A0C}"/>
              </a:ext>
            </a:extLst>
          </p:cNvPr>
          <p:cNvPicPr>
            <a:picLocks noChangeAspect="1"/>
          </p:cNvPicPr>
          <p:nvPr/>
        </p:nvPicPr>
        <p:blipFill>
          <a:blip r:embed="rId2"/>
          <a:stretch>
            <a:fillRect/>
          </a:stretch>
        </p:blipFill>
        <p:spPr>
          <a:xfrm>
            <a:off x="2646946" y="2778154"/>
            <a:ext cx="3353362" cy="2511785"/>
          </a:xfrm>
          <a:prstGeom prst="rect">
            <a:avLst/>
          </a:prstGeom>
        </p:spPr>
      </p:pic>
    </p:spTree>
    <p:extLst>
      <p:ext uri="{BB962C8B-B14F-4D97-AF65-F5344CB8AC3E}">
        <p14:creationId xmlns:p14="http://schemas.microsoft.com/office/powerpoint/2010/main" val="296746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5304935" y="785446"/>
            <a:ext cx="4872037" cy="1446550"/>
          </a:xfrm>
          <a:prstGeom prst="rect">
            <a:avLst/>
          </a:prstGeom>
          <a:noFill/>
        </p:spPr>
        <p:txBody>
          <a:bodyPr wrap="square" rtlCol="0">
            <a:spAutoFit/>
          </a:bodyPr>
          <a:lstStyle/>
          <a:p>
            <a:pPr algn="ctr"/>
            <a:r>
              <a:rPr lang="en-US" sz="4400" b="1" dirty="0">
                <a:solidFill>
                  <a:schemeClr val="accent6">
                    <a:lumMod val="75000"/>
                  </a:schemeClr>
                </a:solidFill>
              </a:rPr>
              <a:t>Chicken chat</a:t>
            </a:r>
          </a:p>
          <a:p>
            <a:pPr algn="ctr"/>
            <a:r>
              <a:rPr lang="en-US" sz="4400" b="1" dirty="0">
                <a:solidFill>
                  <a:schemeClr val="accent6">
                    <a:lumMod val="75000"/>
                  </a:schemeClr>
                </a:solidFill>
              </a:rPr>
              <a:t>#</a:t>
            </a:r>
            <a:r>
              <a:rPr lang="en-US" sz="4400" b="1" dirty="0" err="1">
                <a:solidFill>
                  <a:schemeClr val="accent6">
                    <a:lumMod val="75000"/>
                  </a:schemeClr>
                </a:solidFill>
              </a:rPr>
              <a:t>FeatheredFriday</a:t>
            </a:r>
            <a:endParaRPr lang="en-US" sz="4400" b="1" dirty="0">
              <a:solidFill>
                <a:schemeClr val="accent6">
                  <a:lumMod val="75000"/>
                </a:schemeClr>
              </a:solidFill>
            </a:endParaRPr>
          </a:p>
        </p:txBody>
      </p:sp>
      <p:sp>
        <p:nvSpPr>
          <p:cNvPr id="3" name="TextBox 2">
            <a:extLst>
              <a:ext uri="{FF2B5EF4-FFF2-40B4-BE49-F238E27FC236}">
                <a16:creationId xmlns:a16="http://schemas.microsoft.com/office/drawing/2014/main" id="{930F5BFF-4392-C848-83AF-1B710F7A9257}"/>
              </a:ext>
            </a:extLst>
          </p:cNvPr>
          <p:cNvSpPr txBox="1"/>
          <p:nvPr/>
        </p:nvSpPr>
        <p:spPr>
          <a:xfrm>
            <a:off x="6598440" y="3485739"/>
            <a:ext cx="2946614" cy="1200329"/>
          </a:xfrm>
          <a:prstGeom prst="rect">
            <a:avLst/>
          </a:prstGeom>
          <a:noFill/>
        </p:spPr>
        <p:txBody>
          <a:bodyPr wrap="square" rtlCol="0">
            <a:spAutoFit/>
          </a:bodyPr>
          <a:lstStyle/>
          <a:p>
            <a:pPr algn="ctr"/>
            <a:r>
              <a:rPr lang="en-US" sz="5400" b="1" dirty="0"/>
              <a:t>wing</a:t>
            </a:r>
          </a:p>
          <a:p>
            <a:endParaRPr lang="en-US" dirty="0"/>
          </a:p>
        </p:txBody>
      </p:sp>
      <p:pic>
        <p:nvPicPr>
          <p:cNvPr id="6" name="Picture 5">
            <a:extLst>
              <a:ext uri="{FF2B5EF4-FFF2-40B4-BE49-F238E27FC236}">
                <a16:creationId xmlns:a16="http://schemas.microsoft.com/office/drawing/2014/main" id="{364FB5C0-76B3-45F8-9D3B-43C2651ACED5}"/>
              </a:ext>
            </a:extLst>
          </p:cNvPr>
          <p:cNvPicPr>
            <a:picLocks noChangeAspect="1"/>
          </p:cNvPicPr>
          <p:nvPr/>
        </p:nvPicPr>
        <p:blipFill>
          <a:blip r:embed="rId2"/>
          <a:stretch>
            <a:fillRect/>
          </a:stretch>
        </p:blipFill>
        <p:spPr>
          <a:xfrm>
            <a:off x="2108225" y="2501098"/>
            <a:ext cx="4227864" cy="2683644"/>
          </a:xfrm>
          <a:prstGeom prst="rect">
            <a:avLst/>
          </a:prstGeom>
        </p:spPr>
      </p:pic>
    </p:spTree>
    <p:extLst>
      <p:ext uri="{BB962C8B-B14F-4D97-AF65-F5344CB8AC3E}">
        <p14:creationId xmlns:p14="http://schemas.microsoft.com/office/powerpoint/2010/main" val="3397206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AFC465E5E477499B3BF8745097F677" ma:contentTypeVersion="10" ma:contentTypeDescription="Create a new document." ma:contentTypeScope="" ma:versionID="f70dbbbdd7f19f2b305a8a3851e3d318">
  <xsd:schema xmlns:xsd="http://www.w3.org/2001/XMLSchema" xmlns:xs="http://www.w3.org/2001/XMLSchema" xmlns:p="http://schemas.microsoft.com/office/2006/metadata/properties" xmlns:ns2="ba453524-276d-4809-9b28-4112df03f3b3" targetNamespace="http://schemas.microsoft.com/office/2006/metadata/properties" ma:root="true" ma:fieldsID="3981d8a56dfb032218d7a3818833e78d" ns2:_="">
    <xsd:import namespace="ba453524-276d-4809-9b28-4112df03f3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53524-276d-4809-9b28-4112df03f3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065ED1-A899-4F2A-ABC7-3F45CF2EBDF3}">
  <ds:schemaRefs>
    <ds:schemaRef ds:uri="http://schemas.microsoft.com/sharepoint/v3/contenttype/forms"/>
  </ds:schemaRefs>
</ds:datastoreItem>
</file>

<file path=customXml/itemProps2.xml><?xml version="1.0" encoding="utf-8"?>
<ds:datastoreItem xmlns:ds="http://schemas.openxmlformats.org/officeDocument/2006/customXml" ds:itemID="{B0DC32C4-5219-4F54-860D-11FDCF54FD1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025BBD-91E0-4D44-8568-F3A1939B3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53524-276d-4809-9b28-4112df03f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303</TotalTime>
  <Words>492</Words>
  <Application>Microsoft Office PowerPoint</Application>
  <PresentationFormat>Widescreen</PresentationFormat>
  <Paragraphs>102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Bull</dc:creator>
  <cp:lastModifiedBy>Janet Hickinbottom</cp:lastModifiedBy>
  <cp:revision>16</cp:revision>
  <dcterms:created xsi:type="dcterms:W3CDTF">2019-04-12T15:05:05Z</dcterms:created>
  <dcterms:modified xsi:type="dcterms:W3CDTF">2020-03-16T15:09:30Z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0x01010042AFC465E5E477499B3BF8745097F677</vt:lpwstr>
  </property>
</Properties>
</file>